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2" r:id="rId4"/>
    <p:sldId id="265" r:id="rId5"/>
    <p:sldId id="266" r:id="rId6"/>
    <p:sldId id="268" r:id="rId7"/>
    <p:sldId id="270" r:id="rId8"/>
    <p:sldId id="277" r:id="rId9"/>
    <p:sldId id="278" r:id="rId10"/>
    <p:sldId id="279" r:id="rId11"/>
    <p:sldId id="281" r:id="rId12"/>
    <p:sldId id="28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2" autoAdjust="0"/>
    <p:restoredTop sz="94545"/>
  </p:normalViewPr>
  <p:slideViewPr>
    <p:cSldViewPr>
      <p:cViewPr varScale="1">
        <p:scale>
          <a:sx n="79" d="100"/>
          <a:sy n="79" d="100"/>
        </p:scale>
        <p:origin x="20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88ED-59B1-4F6C-9930-0DAD3CE36FB9}" type="datetimeFigureOut">
              <a:rPr lang="en-US" smtClean="0"/>
              <a:t>1/16/17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E88C-5BFA-4E7B-8A23-0172FB1567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88ED-59B1-4F6C-9930-0DAD3CE36FB9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E88C-5BFA-4E7B-8A23-0172FB156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88ED-59B1-4F6C-9930-0DAD3CE36FB9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E88C-5BFA-4E7B-8A23-0172FB156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88ED-59B1-4F6C-9930-0DAD3CE36FB9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E88C-5BFA-4E7B-8A23-0172FB156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88ED-59B1-4F6C-9930-0DAD3CE36FB9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E88C-5BFA-4E7B-8A23-0172FB1567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88ED-59B1-4F6C-9930-0DAD3CE36FB9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E88C-5BFA-4E7B-8A23-0172FB156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88ED-59B1-4F6C-9930-0DAD3CE36FB9}" type="datetimeFigureOut">
              <a:rPr lang="en-US" smtClean="0"/>
              <a:t>1/16/17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E88C-5BFA-4E7B-8A23-0172FB156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88ED-59B1-4F6C-9930-0DAD3CE36FB9}" type="datetimeFigureOut">
              <a:rPr lang="en-US" smtClean="0"/>
              <a:t>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E88C-5BFA-4E7B-8A23-0172FB156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88ED-59B1-4F6C-9930-0DAD3CE36FB9}" type="datetimeFigureOut">
              <a:rPr lang="en-US" smtClean="0"/>
              <a:t>1/16/17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E88C-5BFA-4E7B-8A23-0172FB156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88ED-59B1-4F6C-9930-0DAD3CE36FB9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E88C-5BFA-4E7B-8A23-0172FB156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88ED-59B1-4F6C-9930-0DAD3CE36FB9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CDE88C-5BFA-4E7B-8A23-0172FB15676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E88ED-59B1-4F6C-9930-0DAD3CE36FB9}" type="datetimeFigureOut">
              <a:rPr lang="en-US" smtClean="0"/>
              <a:t>1/16/17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CDE88C-5BFA-4E7B-8A23-0172FB15676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e/url?sa=i&amp;rct=j&amp;q=&amp;esrc=s&amp;frm=1&amp;source=images&amp;cd=&amp;cad=rja&amp;docid=LWgLw-qmvsVzyM&amp;tbnid=nhWp8DLJNSYxCM:&amp;ved=0CAUQjRw&amp;url=http://genealogy.about.com/od/free_charts/ig/genealogy_charts/family_tree.htm&amp;ei=eY-uUuPEFePT0QW_lYDwBg&amp;bvm=bv.57967247,d.d2k&amp;psig=AFQjCNGoPnzcXtaIbPXd_UMBQqrEkMjGlw&amp;ust=1387258097553906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://www.google.ae/url?sa=i&amp;rct=j&amp;q=&amp;esrc=s&amp;frm=1&amp;source=images&amp;cd=&amp;cad=rja&amp;docid=LWgLw-qmvsVzyM&amp;tbnid=nhWp8DLJNSYxCM:&amp;ved=0CAUQjRw&amp;url=http://www.squidoo.com/free-online-family-tree-maker&amp;ei=qJCuUp7uI-aR1AX7moCICw&amp;bvm=bv.57967247,d.d2k&amp;psig=AFQjCNGoPnzcXtaIbPXd_UMBQqrEkMjGlw&amp;ust=1387258097553906" TargetMode="External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257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ISLAMIC ART COMPETITION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59802"/>
            <a:ext cx="3886200" cy="404272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4267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9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Drawings about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slamic facts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Pillars of Islam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71610"/>
            <a:ext cx="4114800" cy="306718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2543175" cy="3560445"/>
          </a:xfrm>
        </p:spPr>
      </p:pic>
    </p:spTree>
    <p:extLst>
      <p:ext uri="{BB962C8B-B14F-4D97-AF65-F5344CB8AC3E}">
        <p14:creationId xmlns:p14="http://schemas.microsoft.com/office/powerpoint/2010/main" val="176684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Pillars of </a:t>
            </a:r>
            <a:r>
              <a:rPr lang="en-US" sz="5400" dirty="0" err="1" smtClean="0"/>
              <a:t>Iman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81" y="1935163"/>
            <a:ext cx="5756638" cy="4389437"/>
          </a:xfrm>
        </p:spPr>
      </p:pic>
    </p:spTree>
    <p:extLst>
      <p:ext uri="{BB962C8B-B14F-4D97-AF65-F5344CB8AC3E}">
        <p14:creationId xmlns:p14="http://schemas.microsoft.com/office/powerpoint/2010/main" val="1630053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Steps of Hajj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" y="2362200"/>
            <a:ext cx="4094196" cy="314754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12" y="2362200"/>
            <a:ext cx="3423988" cy="2945686"/>
          </a:xfrm>
        </p:spPr>
      </p:pic>
    </p:spTree>
    <p:extLst>
      <p:ext uri="{BB962C8B-B14F-4D97-AF65-F5344CB8AC3E}">
        <p14:creationId xmlns:p14="http://schemas.microsoft.com/office/powerpoint/2010/main" val="395160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77200" cy="6629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chemeClr val="accent5">
                    <a:lumMod val="75000"/>
                  </a:schemeClr>
                </a:solidFill>
              </a:rPr>
              <a:t>The students need to submit  their art work to Mrs. Madiha or their class teacher before or on </a:t>
            </a:r>
            <a:r>
              <a:rPr lang="en-US" sz="5300" b="1" dirty="0" smtClean="0">
                <a:solidFill>
                  <a:schemeClr val="accent5">
                    <a:lumMod val="75000"/>
                  </a:schemeClr>
                </a:solidFill>
              </a:rPr>
              <a:t>22</a:t>
            </a:r>
            <a:r>
              <a:rPr lang="en-US" sz="5300" b="1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5300" b="1" dirty="0" smtClean="0">
                <a:solidFill>
                  <a:schemeClr val="accent5">
                    <a:lumMod val="75000"/>
                  </a:schemeClr>
                </a:solidFill>
              </a:rPr>
              <a:t> January 2017.</a:t>
            </a:r>
            <a:br>
              <a:rPr lang="en-US" sz="53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53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53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5300" dirty="0" smtClean="0">
                <a:solidFill>
                  <a:schemeClr val="accent4">
                    <a:lumMod val="75000"/>
                  </a:schemeClr>
                </a:solidFill>
              </a:rPr>
              <a:t>(that’s two weeks from now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 the students who will participate will be given certificates and the best entries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will be awarded with a prize in assembly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63" y="3733800"/>
            <a:ext cx="3051874" cy="2590800"/>
          </a:xfrm>
        </p:spPr>
      </p:pic>
    </p:spTree>
    <p:extLst>
      <p:ext uri="{BB962C8B-B14F-4D97-AF65-F5344CB8AC3E}">
        <p14:creationId xmlns:p14="http://schemas.microsoft.com/office/powerpoint/2010/main" val="27333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90600"/>
            <a:ext cx="2212848" cy="6096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990600"/>
            <a:ext cx="2667000" cy="401750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Opportunity for both Muslims and Non-Muslims students to display their art skills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90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Art work should be made according to the following rules: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4040188" cy="838200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The poster should be of A4 or A3 size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81200"/>
            <a:ext cx="4041775" cy="1600200"/>
          </a:xfrm>
        </p:spPr>
        <p:txBody>
          <a:bodyPr>
            <a:normAutofit fontScale="77500" lnSpcReduction="20000"/>
          </a:bodyPr>
          <a:lstStyle/>
          <a:p>
            <a:endParaRPr lang="en-US" b="0" dirty="0"/>
          </a:p>
          <a:p>
            <a:pPr algn="ctr"/>
            <a:r>
              <a:rPr lang="en-US" sz="3300" dirty="0">
                <a:latin typeface="+mj-lt"/>
              </a:rPr>
              <a:t>Art projects can also be made from wood, clay, tiles and different materials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44" y="3823494"/>
            <a:ext cx="2857500" cy="214312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811933"/>
            <a:ext cx="4041775" cy="2394846"/>
          </a:xfrm>
        </p:spPr>
      </p:pic>
    </p:spTree>
    <p:extLst>
      <p:ext uri="{BB962C8B-B14F-4D97-AF65-F5344CB8AC3E}">
        <p14:creationId xmlns:p14="http://schemas.microsoft.com/office/powerpoint/2010/main" val="31495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85800" y="-838200"/>
            <a:ext cx="2743200" cy="7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048000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Although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there may be human figures, drawing their facial features should be avoided.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00813"/>
            <a:ext cx="4190999" cy="4444999"/>
          </a:xfrm>
        </p:spPr>
      </p:pic>
    </p:spTree>
    <p:extLst>
      <p:ext uri="{BB962C8B-B14F-4D97-AF65-F5344CB8AC3E}">
        <p14:creationId xmlns:p14="http://schemas.microsoft.com/office/powerpoint/2010/main" val="5749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</a:rPr>
              <a:t>Following are the topics which you can choose from to take part in this contest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Islamic calligraphy</a:t>
            </a:r>
            <a:endParaRPr lang="en-US" sz="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551988"/>
            <a:ext cx="3429000" cy="3066547"/>
          </a:xfrm>
        </p:spPr>
      </p:pic>
    </p:spTree>
    <p:extLst>
      <p:ext uri="{BB962C8B-B14F-4D97-AF65-F5344CB8AC3E}">
        <p14:creationId xmlns:p14="http://schemas.microsoft.com/office/powerpoint/2010/main" val="13546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2667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Family trees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2438400"/>
            <a:ext cx="2720424" cy="25697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Of Prophet Mohammad (P.B.U.H) or any other Prophet.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0" b="19420"/>
          <a:stretch>
            <a:fillRect/>
          </a:stretch>
        </p:blipFill>
        <p:spPr/>
      </p:pic>
      <p:sp>
        <p:nvSpPr>
          <p:cNvPr id="4" name="AutoShape 2" descr="data:image/jpeg;base64,/9j/4AAQSkZJRgABAQAAAQABAAD/2wCEAAkGBxQTEhUUExQWFBUXGRkbGBgYFxoeIBogGx4bHxwhGhsdHCggHyAlHRgYIzEhJSkrLi4uHh8zODQtNygtLysBCgoKDg0OGxAQGjQkHx8rLCwsLCwsLCwsLCwsLCwsLCwsLCwsLCwsLCwsLCwsLCwsLCwsLDcsNywsLCwsLCwsLP/AABEIAPQAyAMBIgACEQEDEQH/xAAcAAACAgMBAQAAAAAAAAAAAAAABgQFAQMHAgj/xABSEAACAgAEBAMEBAUPCwMFAQABAgMRAAQSIQUGEzEiQVEUMmFxByNCgXORobHwFSQlMzRSVGKCk7PR0tPhFjVDRGNlcnSkssFTg5JkhKO0wxf/xAAZAQEAAwEBAAAAAAAAAAAAAAAAAQIDBAX/xAAiEQEAAgIDAAIDAQEAAAAAAAAAAQIDERIhMRNBBCJRFCP/2gAMAwEAAhEDEQA/AO4YMGDAGDBgwAcYDDEXi2Z6cTMO+wBrVRYhVJXUtgEgkWLGEzinK+XnleJ8qIXbUYM5qBkaWgS1ghww0hlNmwj+7tYOOf4lFENUkscaghSXYAAmqsnt7w7+o9cbshmlljSRfdcBlJFWDuD94o45xBnei80tIsz5XMSbFtPtOU1xysFZR7ySJvt4RW9Ajoss0cMZJpI41JO1BFUX2HYAD8mAk4reY8w0eXd0RpGUWEQWzD7QQWLbTdfGsbctxJXlaNbJEccmrYqRIZAtEH/ZE+lEVjRzFnBHGmpggkljjLHy6h07fEkgb+uAUM5NkxNltWSRutHmTEhgXqytH0a1dQAh2VpCQ/zJw/xNsN7+WE/M8Jl6gXqEKcxFJCj/AFjxrEfrmDsxOl1Onv4dQ8204reO83lXlVn6EkOZy0WlyPFC7xF5jYoAgut3S0R3JwHRNY9ceMxmkRS7uqIu5ZiAB8ydhhMXO5qVtYcIgmjEcZGm0kQHTMhTV4FIegVLFtJ06bMJ+ZJ4csXdhqjzwgkeZStQtmCgbUV0k9PTvYoeIk7AgwcfzjvI0MUjRSBITGylTbSvIPEpXdUWFmqxqDEeHZsMSEUP0/FhHyvFyM5n5X91MvAY01EMUUTPIzpp1L747qauhZJGLPgvMBnkRSEA9nhkkNnaSf3UUH4JJ5k9sAyy9jimzGfcRPMpjVImYsZCwVljB1HUL6dMDvpfZe29idxbPiKPVRZiyqi0TbMaW6BIF7k0aAJwh865eCPLcXWGGNHbLxSSOjeJy7SjxrXhI0Eg2dWonAOnBMzNIimbLtl20qSpkV6J7ra9yPUjFqMa+p8D3OMiYd/LAbMGDBgDBgwYAwYMGAMGDBgDBgwYCNxLKrLE8b3pYUaYqfgQy7qQaIYbg74o+G5fos7TZpZ5Yk06mWNOkjG7cLuCwRCWJAbpCgm+GUjEWThsLOsjRRmRPccqCy9/darHc9vXAKPEeDtMMtL0z4pZDIptXEGYQoy+KiD+1Mb0sNJG5GJfB+C5lI4YMxJDJFl9GkxxurS9PTo1jVSaGWzRYNa3po6msoPTGrMyKilm7Dc4jaJnRFyHB1yuf4fHIzTyHLTR9RjpH1HRKVGNh77dt/FuWqy8ZoxsCj0QQQQaog7G/hhJXjeWUaogzTjqCPUL0dZiz6WrYEgH5BRinPDve6zF3IB77X/jjnv+Rqf1RNtOj5DhkMQqGNIgTZEaqoJ2F+EAdgBibWOa8Gl9nlV1vT9pb2r1+7DVxzPPSCI2H8x+P8VYtXPuu1ebZxPj8cT9MeOQ/ZH/AJ22xqynGm8ZkUqF3u7r4bj4nFLmclYDCg67hj5+t/PC7muZleDSR432auw3xzTmtM7U5Tt03iOchjhZ5SvSq21Vp0tQ3B207iyfXfFNwfIr7bmWWNFiiSGCGowugr1GlC7dj1YxY2P8k4ruSOPsWGXfcV4G8xXkR6YcIM1GbojY7+Xf9DjsrlraGsW6a+OcITMwtG5YWQysppkZTauv8ZWAIsEWMQ4eGTPp9pnWUIVYCKIxBmUhre5HJplUgAqO9g7VcJKrEgG62ONmkYvE7WIWbWbKnPZqPLPPMFjVfrGPWCBjqpVvXqdl0KNgoAKgkmXDzIiqW6scvUkCxATKQCU1EPJGpUMSjnQmo7qAPFs4dIemI+f4ZFNp6i6ijakNkFWoiwQQQaZh95xI08C4i08EUrxNC0iKxjbuli6Ow3HyH3dsWONWXy6ooVRQHxJ7+pJs/fjbgDBgwYAwYMGApuYc5LFFqhRXctGvifSF1uqlr0t21fvT9/bFJkMnxNYlHVSY6AS7OIyxq90OUcrua949vK6FHxnjeZzeUyeZ6EEcbyLLTTyt4VVydRWABCFBIc6qI2BIGOk5au4o2O48/wBLP48AsjlOVkIlzuYdiGUSIdBC76fDqKdQWfGqre22wxiHlKVVBGbm6gIIJZyuwqtJk1FduxkJJs3huwYBVbIcQSwsqyKDszyqpPmbX2R6AsgWzGgLJN408l5jNJmMzlMzKMx0UhYTEaXbq69igUKF+rJAskeZN7N7jbCG2eMHEJzQAMbhdLs2oj2cjWukBaZpq3N3J2o4iZ1Gw+3hE+kbPsCkI2VrYm+9dhhh4NxsSo2ulZRbeleo/FhbkiXNZp5VbVEqj3u1kEbem2OTPki1elLWjSl4TCkaiWT7RpR+c4v3hBYNd/44pYuEKzFWZqHlqvt2xYjOiNtEnoNJAobDt88cumUvHEIgKoAX5f14tpMpoMJU6vI2fWv6xigzuc1Fe/iICj54kcSzczzLFG2nQm9jz2/wr5HEjbzlM2XhXp+850388JuU4WwIVq1EX8vn+PDykftMHRksOK0t/GHx+e2KDK5jVq1KVdCY2Hofh8DWA8ZN/ZykgXUwby2+eL5eZYNLCnBY99Pa+1/LC8yXIiXsu++PecyOq2Xv6euAcMjmtDBl3Br7xhp1DHPeCTEwgMNOnwj432xJ4vm5C3elPYA9q2xtiz8I1K1baPl4p+PZh0jJi0Fy0YAZivvOFJsKx21jbTXz7Yg8J42ekxbdk3JPmD2xTc38UeaGPpOYh11V9R0qwZHC6mW2H1hWtALaggGkkEdVM1bdNItDdwKLiL5eJxKsnUiR9TSqhOpFJ8Psr1ux+035gJY5UmkR+vnJ+owI1QsU0A2RpBYjUuojWAthV8IoYaII1UKFACgUoHYAeQHpsMbsarFJeTiP9bzVhtQuVq22QHxaiopbFjUQbqzjamS4ig0iVJa7M0ioTe/ueyyaauvfbtd4aMGAVOVczmPacxBK4ljiEZSRj9YdRdTqAULVxsdu3xDUuMVfEOJyQcRnMMcUgjysksimcoSV6Z8SiN/EALUnb6xqolrMBG4Jlpn5fyvs8ccsyxxOiSdmMbh6G4pvDsbG+Jg5qz4ZBFwqSSNgp6j5gIaNe+hi1agO4F72BeLT6Lx+xOS/Ar+fDOYx6YBf/wAqCNjlpyw2akNX51YBI9DW+NWa5v0Iz+yZltIJ0rHbGvIC9z8NsMyqBsBWM1gErPc18QWbRHwppIrFS+0Bdie5QxahXwv4Xij4eXnzszssiLIYwVfw6TEZAQiaQSCHvW1X5dzXS806qjM3YCzhQTi6apJnHpRHodt/yY5vyL6rpS8/TDZCPUzGQKN6BNAUN9R8tj6fmxR5DPr0NMeXzLLYJYIfEGClTte1MCR3UepG9ouaX2aadCLRJH0nsSq7A/Oh+ne/5QyoTLIA2sCwG0st6fBurbg+C6Pa63qzngpFo7VrXZZ4blZywKw2LIuQtH8Qdo3Pb12+J3xqzPDc5OWVoI1MRsN1HqT/AIR0b+G+OkaBjHSHoMb/AA0X4w5bIkqOrNl5SVO4VSw37Ua7b9yAfhjE/GejM2uCZOoECuwNF/rCF3Gx0qzUNXbettXVAoxzT6WpEh0TE7koGWx7sete21C854iSeyCvFYi2CuukcIaOE8eTLQu7ku7sRHGNyxreh5bnvhe4H1mmkkZXkZy2ox6iFZSAPLfZiAdrKSDfSdNTw3MxLD12kB1+9J5Ak1XawBdfdjpH0SZhJFmZXVrIagT4ddptsAVIgUedMsgusYYcW51MK1qpMgZZFV4stLqlN1IrKVG9k0rbDYUO9jFtJwjNjSOlGdVdpJDps14vqdq88dG0A+WM1jo+Gi/GHLeJZHNrcfTtWO5TW42rsemPX7/hiqPF8z0UdoJAuknxoQwADHxA0LAQ7Xvfr37MUHpii54y4fJSqSVDAKSASQGIW1rexquhuarzw+Cn8OME5H8wdj+b9PgMemM+gnLxrK4KMUZiobQ4fTq7BiFIW7Hc408ERpcvHJ21KDV33F1dC6vFtkJpVUaBsWr5n0xx1/W7KOkbLcy5+CKGLL8JkmjSGJVZsyqN7ibOjRAhgdj6/C6DEOamB0vlJwwq9KkruL8LEAkfGhviwgDBV1+9XiI89z/Wfxn1xZquO6mSLTptE7LMfOFgH2XMjvsY6OxrtZ88V/EebuIpIyxcIeZB2f2lUsfFWjsH8Y+Jw7lcYCD0xokgIJGj4lKY2RHy7r49QOpBMTpVlBKfWVr2sjYEGwYbOaV/WWa/ATf9jYzgKn6MTXCcmf8AYjELnmCWWXLZePMtl0k1mVkJVyFMdFWDArQL77qSRYOJv0Y/5pyX4Ffz418RVv1Ry5DAJpHvDUGrq6tFMNBBeHUTq1Fou3T3DL8vZqRWSTONoawemsiMNttL+0HTRryPb442/wCR0V6tUvU/9XUNe3lqq6/i3WGSDtjZgFM8kwBXVeousAOVemkG9h2FFibJ1m2BJN97hZrkmWRWSTNHSwpjGkitv+8LTuF7D7J+WHnGuZbA+eImIn1GtuW8j5BimbjzLBl+tjbphqCgyIQGNszAKQD7229nDRynzAr5ZDK7M7AOVCSMQHAYEqFJCltWm6FDawMJ3Do5CWeJl1dQqCiFF06RS6S7G17UW8NVVi8TeGZWCVm60ERmG7NIofY/FvjvdV32NnHL8sUtKnLjLo+W4jE7aFcF9OrRdOBdWUNMBfqMSbxzbNcuZHNRmHpJ0wQdKHQoYbBgEIGqrUt3qh22xR8Z+jjLFFEUQCx6jo1t56bPveInSB8lH3X/ANFP4nnDqrcdy+oqsquykhhHchUjanCAld9t688c5+mDOJKsCMQUaWIAU2oauoTqUgaD9XFpJokGYA1qxWR8rLOFE6+CMAKZCWKqPsrqNhfgNvzCq5s4HFlBC+XJJjvwk9gTYqtlFliQBuaN7Yj/AEVk5bUGcy7PAKJX9duNINAlphVkbij5jHU/oj4sogmWV2DI+kIysGIVIyxC7lq1C9N0NN7EY5T7epjVAbLZot93XBF/PF3xXJf6RFDEAhkIsSjYgMOx0kWNvPbTQwnJFPUctO7RcagZwmvS7bKrqyFq76A4BavOrra8WF4+aOGyAtN016KsAhVCU1KbBV9FBgfiK+GIEHCL1xwK3SchZB1G0sVuiw1AHTZon1NVi0fkVTzh9OT8RiRtDOoetWgbuR6hB4iPkMK3P3HguSlMMmiVRrUSRuL0b2A2k+E6TqFhTpvY45JwblqfeKMR9MnUFkBZAdxqCsK1aaW6sgDf1boeW44tIZEYqVcEIqjUAaJCgAlbOkncWaqyTE/kVg5wxnkK5SOGI9PxxqfCdkJrxU6tGAD4m30qHI93D1Hy7mVGmLNhUHuho5HI9bYTqDvfYCu3lhJ4mf2ogotPZLxGRVGlixamSvAHsk7gsPPHXE7YnBEcdwU82VYuRoqAkknmYKFV5JLZa+0pq1cmiXSmJC77CveW5PjjXZ5jJpCmVn8ZrtqYC+/l2vy2w04MbrlOHlzMxgJHnW0KAF6qySOf+NuuLN79h6UKxH5FgeNsxE08kscbIIxOS0wvVbOSSSr0Cuy1pYAYcXG+FThQY8RzRDDSqgFQCpGoR6S4s67ZJtLeELpl2bqWAuuaf3FmvwE3/Y2DBzT+4s1+Am/7GwYCp+jD/NOS/Ar+fGOa+HzvNlp4QG6OvUg95jIYgpB1L4RpYsL3A9aI9fReP2JyX4EYaCuAWMvm+IWLRCti6hUEjzonOmifWjVjY4h8U55OWy6zZnLmBjVoxkKre9GRYSbG/wBivjhszDqilmoKNyT+XHDOaOYzxPOKo8MGXN1++YkafxaQcUtkiFZtp0Kb6QlO0MRkZR9b7w6dg6SupVV1sG7ZNgPWsV8/POYVdRVHrcKIVUtQug3tjab7BtLV3o9sKnL3LmYQko9RSEWNPluPI+QJxPm4e7uwy0ZkVSRLRKlAA3i0kC1JRlFMSSpr1PPGW9uoVi0ytODZtnBDMpbW7igQaaySRZFlizUNhem2rUatllmZVqjVXVbH137fDE39Rc2dPs8BRtDussrBV1A0EIAZje/vadgN96Ft+pvELNpCFvZtHjvtXT65Wjex6orQdjqGKThvbuUTEygzcvgJsfEBd1/jiz4cZE0hyHBXv2IPnv8Af+fGvLwZyPSsmWEgp2MkLjwhT4QysfeK3srPuPiMV2f4lLEUaXLyxxUKkA1W1MaEYBY1QG5UnVsMV+G6OMvPOEkkskGXiBGqyBq7n4/cMKeeYrcZFVs3YjbDzNlw3EMtfYLJt8r/AD6h/h2wrcY5WngJIUyRknSyW1jyJAG2MojtT70SIssVgsD/AFoKfgRKNvzYu81n3jW+4Bo38fTEzOcNWLgsktDqrndz8UzDL/Xin4zmTO/TiGwssfIk/H4Y6ctdw68eKL+/St4fYcPuVFayPS9/nhy4/kpEzCPDpELBTQ7Vt+XviqSIBFUChpo/M+eLjlVsxnEbLIyxmErWpgOoWWYgMOk7eHp6tK1Y1eIbDGVacp1DCYibTFV63DWhXqxShVYA0/x3A+fyrHjhfF3knaHMJpPdGB2YedYt5+SczIVWbNrIm9FIhFp+On6zqWaBGqOvU3tK4jyOZBCVzGl4zuxSRh/JXrAqPUFmPbfyOv8Amt/T41VxnJmSNkgdEdWViXGorpIYFBfvBgrC6BKgdrI2cI5/zGZ1dNFTTVgwowWxddT21Q9dtVLdXQ7Y38a+jtW1mJ2piCUaRxq73qdhKtb7ARg3W/ka4ch5nLxyiPOJ9aVt1jEWgkgClPUEl3Va46Pc77a1pekaheImF9lufSoYZiExsPc06219wCwCVGCQNg0lWRd1qkcP5xlnya5iLKM7supYwzBT32Epj+FXpqx3rfCTxDPdVY2IA8IPhuqYAgiwDuN6oGtjuLwy8EhPDyryOWhzRXX5iGZ2GkrZvTKWo0CdQU/aOGPLNp1JE7XE+a4gSdKIo7gNChIBvTqIzwsj1oXjPLmVlUzNKgjR2tELAsptwxYjaivTrfyN/FkjT8+M6B6Y3WVvNP7izX4Cb/sbBg5p/cWa/ATf9jYMBVfRcf2KyX4FfznDThUH0c8M/gUH/wAT/Xj1/wD51wv+BQ//AB/xwEnnWUDLOp3aUdONe2qRvdF3sLon0AJ8sct4by63DZpInkWQEDxgFf3xJIs1e22H/L8pZLLcQy7QZaKNujmGsDcENl1BHoakcX8T64hT5aFpHlNNpNEnsCPzfAY5fydaZ3RJ8y7Q/rZaofaFVXoDiy+iyJjA07li0qp3oggNI1qwADC5SLHkB53hM47zTIbGUUFKssTV+m2+2GDkDmCOBJUnYwxoVjXWhVFfqzAqDWlPCYfCaoFe92Y/GKOl4MVC8zZTxfXx0ppn1eBSaIBk9wEhhQJvceuM/wCVGT/hWX/n4/7WOrpotsLP0hRH2RpBq1RanFV3VGPntt33IGJ0vNWUUajmI9FhdYNoGNUpdbVTuNiQdxhc544/l58uUSQyxGQRz9JS4phWmwNJY6lpQSSStDE7CrnshxWOfrNEWpW09Ig6R3NAjuflqOGrkvmlc2rK3hlSgykFT57MCSQdjth2RO/a7N/f+nf82OTfS1ljlMzBm4bVpNSyAGgxTSVJ+JthfwGOa+KPV9RfrRV5y41WVbKrdtnsyWHltmSV/LjZFCMvH01BDn9tbzJ8gPhv+bCpGNSNK53bMCr+Mttv8zjrfDeSc1PUkzhPRX3YA+oArtQonC9ZtHS01iK63okVh9+iPLr+uHC+NioZge+ktV71e/uUSoXVf1gGIHOPK3swRlAKna1Fb77abPx88VXJfGVyc80rwyuXji6YiQlpNHV1IoK15gkahZjFA0QKYYmt9S5601LueC8K0vPWXVlDpOiFC7SyRMiIu1ai24JvtVijdY9Nz3kx/pB3A96Pub9H27Y6978XM94jZs+FtidjsGon5GxR+NjCzxH6RcnFGX1GRqtY0KF3A97SNVeEbmyNsRuP88QqgHRzLLIoYt0iFAtaV9QJ8d1p0s1XtdAkSTI8ncd3ppmVbBNhKHYm1ra03Md6CfCMNuZzvVy6K41xPGY5V33BFGtjvXbFVy4VXKQRzRBGjjRdN6qIFXZ7eZr4nEzKZVtPTQ2pbY+h8vkMeda3/TpjMrvgnHzGTlM2zNmYlBLiNiJlOwkUKu17BlrZr3Io4uhxuL/afzE39jFOP88//Y//AN8NIGPRhuXuYuLRvlMwiiVmaGUKBBNZJRgAPB64MMODEjODBgOAS+fOPpk5YpWsk5fNBQPMl8r+l+WOF5/iryO5J8LtqKXsfLte+O9838CizmYgilG3QzJBBog9TKdsczfgEELmNlDqG387Hpfrjj/I3yZZPVjy/kFlRJojYvxKRV+lHe6xfJweGUBpUSSQUpdkUmluhuD5E4vuCQxhBoVFjAGmhQ+G2IaxsGcgUGNr92OeJmPFCrmeCkTgZeMIUXd46jPi8tS0d/QHFJxESsbTMZhJY7AJmlPerVgXurC9j5DHRoItI+J3J9cL3NWXXqRuB4iDfxAIr78WjJaPtblJZ5UIXiAbiTCVQhp5i8qqCfWQHpqDfehuN8djynAcp1Eljy8OtATG6IooOKJUgeYHf51WOccr59Yc9BrcRq4dN+x7Eb+uoL+PD7wfgMCyZhERo0WQaUjkkRV1IjNSqwUWzE7Dzx24bcodNo8XHEuIx5dNcrBFvufLHLvpsmEiZdkYMpDNYNg9gKI2+3+THR8zy7l3Gl1Z1PdWllI/EXrHzrzfw9YM3PArP00ekBZjQO9d/XDJOlsUblK5M4X1YS7bpHncqhB89c6g7fInH0mt44J9HnE4IIpI54i8TurjavEhtWU2Oxo3ffHSeAZiGaB5pFeJFdlQnMTbqKom37+VDubGLUtEovWdpP0jzAZXT4dbsuhSQCaPir5A/lxB4Lye0UQIepHotXyHftdY9S8Cjmbqt1AK+rjaWQ15ncvsW9PQAHtjTzdwuFsnBs5WTMZRGVpZGDK8yKwIL0QVJ/HinGLya4xtVHmayUgUSsveTV9Te3Z1U6j32QHtuVvFY/DzmGUq/XdPenZdKrZN9JLOmwFsgk7LZ2GOpcU4DDMoVlAAFCgBQHbb0Hl6YSuCQiNZIDsyMw37kHscYZazSNQ57xEeIGQyGWCshNk9yfOrrfv54lRynSBqLAbXd9v08sTcnwxVQK4DEedYp+KZEo6pF2fsB6459s1j4SnhFspAJAv7sT8rnwjmu2mhXkTWM5KARqEHkB+P44iZ7LgUwvfAY4VmpG40BquspRv06t/nx0UY5nyoSeLkn+Bnf/3cdMx6GKf1hvXwYMGDGqXlxscK3HONzpmY8vlolkatcpkZlAU6tARlVgWbpzHsf2uiPEDhqY7YWli6vEQ7H9oVlQae2pYyfFVDX1NwTv0k01T2C7mW4jm5QfYzlGjEkcbtOWRxIVJJCxagAYU2NbMdvSBPyNnKDI677GMwqNO48Rb2o2SLOkEjatrvHVU7Y9YpNKz7CJiJ9IkPCuIRgqWimUUwuIReXuBkmdrHayjX2vzxW9TPL1h7EIkRCUeSe1egTZ+qBUCq8Wnv3x0zGnOQK6FHGpXBVh5EMCCD9xxE4qT9I4VIuQ4oXgMzRPEy69cZFspTUGAP2vEtAj3vyYWuNw5/MCOSHKFkbVpKFW8F+BvH0xZU+V9t62uXFw4Plc3MS7yI5C+CRbaQI1mPxMfHIW0AEj3O679C5VyoTKxUAoZFagb02BQJumKqFUttem6F4zpgrG9wtxiO4coP0d5zMCORlaBwDrsrI4awVFFolA7m1LbjD1kMvxJGcsEbWVN9Fb2RVOwzort6n7sO2DG8ViPEzaZ9Kf6r52JlWXItNa2z5Z1rVYoFJSunYn3XfcY5Jzzw/MHMR5nMZY5dcwyKyatdN4ywsKATpUG/iKvxV9D45X9OUCLAku/ULxgejaCygEk1YGZlIUDUe/ZGxFqxMdpraYnoxcIy2WgyKSTJGb3t1U2bIA3vy/JhOzvGZs5mVGWhVooBqSE+AG1fTsFI1MUcdvCAfU1Tczcfknhy8Ss1MqLRoVYokV5aThw+jbgyrNO6sfq26YUjVelAQxYe6f1zMChJJtT9nfKv7dfTS269/bemZ4hNNtlJIQL0tMyhbJoaliLk7E6jsNsYzfBOIPBHEAlLNFLZhQftbhxt7W17r22vfxY6JHj1jWKxXxlNpkpvmuIoGc5eKbSNkBMTFvKiHnBFDfVp7jvvhP5qzWeYrmouHzQPHGzTNJJFpOkA6RoYkjZvEdNbbdxjrmIXGIi0LgOY2KnS4UsVajpYKDZINGvOq88JrFvUOaZXmtJMt7QFKxgKGLA0uo6dyNhRI3+fajjXBJxDWZhkGnDorRvHItU24HjKkbFd6PyGJWVzYHCmVECBdUbRrYIRRqKFrssY7QS9iGDgEFRjpPDcoIoY4lJZY0VATVkKAATQrsPLbGOPDXvpnWmvXP8AI8L4iacxpEGUFlI6h1eLUGDSxAAXsRqv4Y3twviLKQ6xgkkbRK1qD4bvOLvXceRJ3bvjoVYxWNPipH0txhzsz5yPPSTnh0sgWDooIpI2VzrLks0nTKi6GyNYYnyo23LvMsssxgzOX9nlItVVnf3VUvrbQFFa0ogm9VeVlvws5iLRxFWBPjUjcH7a21EijXskWwsjU1+8mLxGvFjNgwYMSMMNsJ3EsyIuIwvTBWjYOQrNuwYL09Is2YkDk+mWqtRtyxB4lwbL5goZ4Y5TGbTWobSSKNX+mw9BgI0fMOXPuTRyHuREeqR6EiOzXxqvxjAvM+TP+t5b+fj/ALWNua5fysihXy0LKFKgGNdlN2F22G57euK/j3BohFf1nvxDeaU7GRAe7+mAlpzJljss8Uh/exOJG+PhS2++sQOI82ZcwO0OZgaQxs0elw++gspZVshRVknYAYsZeXMsxBkiEuk2BKzSAGqsLISLokXXnj1mOXso8YjfLQMgDAKYkpdXvaRW10Lr0GAoeXctA2RkC9R4y02pg0jOwjdlVo2XxMdKLTL3IBsk3jby9zPEIIlnliicoKs6FYALegtSkDWtBTsCvbDQsChdIUBaqq2qqqu1VtWIMfL+VDM4y0IdmZmbpJZLXqJNXZs38zgNK8zZWgTPEgN6WdtAeu+gtQcDzKk1t6jAeaMnV+15b4fXR79v42Ng5eyw92FY7q+lcequ2rpkaq8rurNd8QeH8Hi62Z/bNnTfrS/+mnnr+JwG880ZawDPEuoEqWfSrVQOhz4WALCypNWMc2+mDiyTIoR0dNUYUUbO8xd1B2IuGJQ4se+tjUbk/SxyPCsHtOXiVGj1GUAC2DHdie5IJJJP77HIFjAugBfehXbGV8mumtMe+zTyTC0mYDmyIl2PoX8Ir8uH3l7iiQ52bVIUQKjuu9HUsutwoB1ECHLgyH3QO41G0Hlbj8eWjYMrama7B9Ph5YuOGZCTi8ir0lWJD75AYgbWAT2Jofixjjmay3yREw7B/lLlroTxsaLHQdekAqCWKkhRbDdqG/wx6/ynyfb2vLX+Hj/tY05fk/IhNBysLCtPijUmqI7kbbE9sVXOvDI44YSnUU+1ZRdppezTIrfb81JGOqHHK8XmTLH3Jo5PURN1CPiVj1EDY79sQuK8z5bpyBJ9TCNyBAQ7jagQFDAEsygah3ofDE+Xl3LNXUiEukkgSs0gBIIsK5IBoner3ONeZ5UyLqUbKZcqe/1SD8oFjEhYTh8MnClmWOneEOLBADSd7D7LFbHbssd1QxccI5sgGXj686pIsKNJ1rjawKc6XC34lcGuxFVhn0j0xT5flTIooVcplwB2+qQ/lIs4iI0NknMOXUjqTRxXZAlbpsfLZZNJq/PHluZ8n5ZvLH/34/7WDLcs5WO+lF0tRBYRM0YJAqyqEC686xTcmZBZoZTI0rkZnNILnm91JnVR7/YKAMSLmTmTLq5R5UjYeUh0XuRa661C1O63hfj4usvEkUM7LUxRSGUAquXAJDLt+2zi/M7bkAYYIuV8koCjKZcAAAfUp5fycSOG8Ey+XLmCGOIyEF9ChdVChdeQ9O25wE/BgwYAwYMGAMVnMB+p/lw/0qYs8ROI5LqoU1FbKmxVgqwYHcEHdRsRgJd4LxUNkpB3zUn83B/d4HyUgF+0y/zcP93gLa8F4U+ZJ58vEjx5lmLT5eI6o4qqWRUJFKNwGPfzxbHJSfwqX+bh/u8Bb3is4b+3Zr8In9FHjWclJX7qk2/iQf3eN/DMgYzITI0hdgx1BRVKq7BVA7L+XASM5lhIjRsLV1Kn5MCD+Q4+Vc3lGid4m3aNihPrp2vf1q8fWDDHzl9KEOniWYP74hvxrX/jGOVvgW30f/R97avVnLJDewHd+489wMds4XwyLLoI4kCKAOw9PXETlTLdPKZdPSNfzDFxi9KREbUyXmZ0BhX+kA/UQ/8AOZL/APYjw0Yq+PcGGZjCM7JpkjkDJpvVGwdfeUgjUoxdmtLwXipGSk/hUn83D/d4PYZP4VJ/Nw/3eAtSwwA4UzPmPb/ZhmW0ez9W+nFq1CTRXuVVfC788W/sEg/1qT+bh/u8BbA4WPo+a8vN/wA5nP6eTFgMlJde1SfzcP8Ad/pWNnAODjKxsiuz6pJJCWq9Url290AVbHywFngwYMAYMGDAGDBgwBgwYMAn8efNSZlYInWBdKFJL1GyJWIeLwkrUVDxjdvtVSyW4dnWH7pWPxbbB9SgbWUWFkN+VsKsYzkol/VCRzQbTSgltxpjKlR7ux9o8XfdqvxUy6cAiZ76NFmjjjkz2eqPsRMLYggqzWptgQCD5YsJOV5kJaHPSqSoUiX6xPDZDadSHVZIO9EdxsMNlYxWAUOK5POlLOc6QD6RpVXLBmRUpwidNjZBtJQLBo1Rt+Uc3LLlIZJ9HVeNGbpk14gCNiBRIokb9+5xL40q+zzFtFdN9Wu9NaTeut9Nd63q8I3JJ4mctqhGUERkm6QmDBghkahUJMYHppNVWA6Pj57+lxb4gw7Eqo/Ht/5x1z9l/wDd/wD1GOL87vmZOJ6X6BlDRr9Xr03sR72/nvjPJG4a4p1MvojJr4E/4R+YYkYTWzfFhMkVZC3SRwfr6AjMakH4nqrXyOJf7L/7v/6jF4jUMpnsz4MLH7L/AO7/APqMH7L/AO7/AP8APiRXcHnzuYaaUTxxlHeIwowddSE/6Ux3H7y2DGxOkEadRAm5jgWam2kzjqpCEpGoDAiiw6gIUqTtvGDV740/R1tl6IpgVUklixPSjJ16herVqvc+p32DjWATRyChzPtPteb1hdFdQadPeq03V798SY+C5mEMIs2zruQJhbdyQDKdSqo1HtEWoCzthpAxjTgEfjObzsM2W6UqSM4OqKQBV0h4uozSqt2A9KQi7WTqICl2R7/T9PjhO+k+K8maVS6lmjtWJDhH0lNO4cHsV39N8OMa1gPeDBgwBgwYMAYMGDAGDBgwCTzG+YhzsEkUAnRvCAFcFSglH1kqh6H1xKgpXvWwNa9sfMubNF+GzRKF1SMzqaIraNYlkLkDURYXsB54b9OMsMArtzVQH61zJuvdQny8+23lfxxiTmaQlVjyspYk7PqUAAb+JY3/ACgfO6GGkDGGX44BE4lzFnHiF8LnStDOTJG1MroQI1S+puCfEY7qrW7DPytlJIsrBHNp6kcUaNoJK2qgbX8h+XFsceVWsANj5747m0fjBYbVPTE/xWAx9BTSAAk9hufhj5eQmfNgj7coPa+5s9vWsYZZ7hthjqX0dmP3fB/y+a/pMpi3xT5hv19B/wAvmv6TKYtwcbR4xZwYwWxkHEjnnCjmslJPH7N7UXk6zmBRF+2s48CsSHYaLJaRTuAPds2qcz5hSDLkJ41ZiqUQ7bCwZAoKoNiNnfcj12a1THvALiczf/TZgfyMRcxzHMTcWSnkUEB99DC79xWAR+wv6xe/qBhsxjTgOfZ/MZrN5vK3kjDpZmuYqwEavl2YuqghXtVKaWfcbgd16BGDjIXHrAGDBgwBgwYMAYMGDAGDBgwBgwYMAYMGDAGPLtWPWNOaals9h3+WARuIZ/P5zrJlhFEhXpgSp4k8Uis7U+oalAoBGB3FirKvy/8ARfmYZRI8kbFDahaVGrt4yJCNr2MXl33w/wDIC6st1GJZ5CHdj5l1DkA96DSPS9hZrDPpHpiJrEpi0wV5OG5o5pH631ao66j0w/jKE0nQK7GIdzvY7VTapW4mhbpmGU9lVwCKvZmZTEU1C/CEkrSfFvht0jGAgxKCDxzjPEsuhmn9kRIiXbQrESoqk6dTPrRiQRtGaoHfcYesnIWjRmUoxUEq1WpI3BrawfTFNznkEmy7RODpcqh7bCRgjUT2NNsfWh5nFhwDNNLlcvK9a5Io3ahQtlBND5nAT8GDBgDBgwYAwYMGAMGDBgDBgwYAwYMGAMGDBgDBgwYAwYMGAMIf0scwGDKmOM+OQGzfur2J+e94eyMLUvKEUrO8/wBY7HufIeSgemKX39LU1vsp/RxzVFHkkWbMKWW/AXBZQCwQEs4FBVC6QO47nDrw3mfKzMqJKpdjSrqUsdr7KSaod9hip4NyBDlsys8RIpSCPUmvOvhhkz/CYpq6sUclXWtFar71Y27D50MTXxFvUpswocIT4mVmA8yFKhiPkXX8YxW8V5jy8B0ySorUp0llUkNdFdRAYbHscQo+ROHqjRjJwaG7jQD2+J3/ABEYseEcBy+WFQQxRbVaIoNXdEgWd/W8WQUububYpMpMuWzCpMylY9LguXIbSE0OWu9tgTZUAEmw85FFWNFQaUCqFX0AGw+4VjGZygcqWAbSbWwDRqrF9jRIv0JHnjeowGcGDBgDBgwYAwYrX4ygZV0THUSARExGz6DZrbc3v9nftgPGkHdJQdSKR0mO77A7A+EGwW7CjdDfAWWDFb+rSUh0S05pT0n7/EVa/eB2ONk/E1Q0Uk/koT6enbv5+hwE7BiNBnVdiouxd7elefb7S7ed/A4MBJwYMGAMGDBgDBgwYAwYMGAMGDBggYMGDBIwYMGAMGDBgDBgwYAwYMGA8CIXiiHDnchjmZwQrih0gD4RpJHS7qTY8vWwAMGDASU4afq/r5zRF+JfGBuQ1J5kbkUfuxl8gW2MstBr2Kj7atVhbruPkcGDAS8hDQsszn1avQDagB8fngwYM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393825"/>
            <a:ext cx="23812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425">
            <a:off x="3403578" y="823463"/>
            <a:ext cx="5126596" cy="45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i3.squidoocdn.com/resize/squidoo_images/800/draft_lens19223775module157541056photo_1331241208_a__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124">
            <a:off x="3114044" y="743040"/>
            <a:ext cx="5523229" cy="460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models of mosques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9447"/>
            <a:ext cx="3581400" cy="384035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61" y="2209799"/>
            <a:ext cx="3154624" cy="3810001"/>
          </a:xfrm>
        </p:spPr>
      </p:pic>
    </p:spTree>
    <p:extLst>
      <p:ext uri="{BB962C8B-B14F-4D97-AF65-F5344CB8AC3E}">
        <p14:creationId xmlns:p14="http://schemas.microsoft.com/office/powerpoint/2010/main" val="8766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1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Painting of Mosques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67026"/>
            <a:ext cx="3665008" cy="27487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43200"/>
            <a:ext cx="3357652" cy="301069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5" y="2819400"/>
            <a:ext cx="37640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24150"/>
            <a:ext cx="3352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5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Mosques made with blocks (Lego)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50" y="2590800"/>
            <a:ext cx="3865776" cy="2895600"/>
          </a:xfrm>
        </p:spPr>
      </p:pic>
    </p:spTree>
    <p:extLst>
      <p:ext uri="{BB962C8B-B14F-4D97-AF65-F5344CB8AC3E}">
        <p14:creationId xmlns:p14="http://schemas.microsoft.com/office/powerpoint/2010/main" val="138104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649</TotalTime>
  <Words>162</Words>
  <Application>Microsoft Macintosh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Comic Sans MS</vt:lpstr>
      <vt:lpstr>Constantia</vt:lpstr>
      <vt:lpstr>Corbel</vt:lpstr>
      <vt:lpstr>Wingdings 2</vt:lpstr>
      <vt:lpstr>Flow</vt:lpstr>
      <vt:lpstr>-                  ISLAMIC ART COMPETITION</vt:lpstr>
      <vt:lpstr>PowerPoint Presentation</vt:lpstr>
      <vt:lpstr>Art work should be made according to the following rules:</vt:lpstr>
      <vt:lpstr>PowerPoint Presentation</vt:lpstr>
      <vt:lpstr> Following are the topics which you can choose from to take part in this contest Islamic calligraphy</vt:lpstr>
      <vt:lpstr>Family trees</vt:lpstr>
      <vt:lpstr>3D models of mosques</vt:lpstr>
      <vt:lpstr>Painting of Mosques</vt:lpstr>
      <vt:lpstr>Mosques made with blocks (Lego)</vt:lpstr>
      <vt:lpstr>Drawings about Islamic facts  Pillars of Islam</vt:lpstr>
      <vt:lpstr>Pillars of Iman</vt:lpstr>
      <vt:lpstr>Steps of Hajj</vt:lpstr>
      <vt:lpstr>The students need to submit  their art work to Mrs. Madiha or their class teacher before or on 22th January 2017.  (that’s two weeks from now)   </vt:lpstr>
      <vt:lpstr>All the students who will participate will be given certificates and the best entries will be awarded with a prize in assembly.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Madiha Owais Patka</dc:creator>
  <cp:lastModifiedBy>Microsoft Office User</cp:lastModifiedBy>
  <cp:revision>30</cp:revision>
  <dcterms:created xsi:type="dcterms:W3CDTF">2012-05-07T08:24:58Z</dcterms:created>
  <dcterms:modified xsi:type="dcterms:W3CDTF">2017-01-16T08:35:25Z</dcterms:modified>
</cp:coreProperties>
</file>